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22"/>
  </p:notesMasterIdLst>
  <p:handoutMasterIdLst>
    <p:handoutMasterId r:id="rId23"/>
  </p:handoutMasterIdLst>
  <p:sldIdLst>
    <p:sldId id="259" r:id="rId5"/>
    <p:sldId id="267" r:id="rId6"/>
    <p:sldId id="260" r:id="rId7"/>
    <p:sldId id="264" r:id="rId8"/>
    <p:sldId id="265" r:id="rId9"/>
    <p:sldId id="266" r:id="rId10"/>
    <p:sldId id="268" r:id="rId11"/>
    <p:sldId id="269" r:id="rId12"/>
    <p:sldId id="271" r:id="rId13"/>
    <p:sldId id="272" r:id="rId14"/>
    <p:sldId id="273" r:id="rId15"/>
    <p:sldId id="274" r:id="rId16"/>
    <p:sldId id="275" r:id="rId17"/>
    <p:sldId id="276" r:id="rId18"/>
    <p:sldId id="270" r:id="rId19"/>
    <p:sldId id="277" r:id="rId20"/>
    <p:sldId id="278" r:id="rId21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321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  <p15:guide id="7" pos="71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howGuides="1">
      <p:cViewPr varScale="1">
        <p:scale>
          <a:sx n="104" d="100"/>
          <a:sy n="104" d="100"/>
        </p:scale>
        <p:origin x="232" y="720"/>
      </p:cViewPr>
      <p:guideLst>
        <p:guide orient="horz" pos="2160"/>
        <p:guide orient="horz" pos="1008"/>
        <p:guide orient="horz" pos="3888"/>
        <p:guide orient="horz" pos="321"/>
        <p:guide pos="3839"/>
        <p:guide pos="1007"/>
        <p:guide pos="717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3264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7646E-8811-423A-9C42-2CBFADA00A96}" type="datetimeFigureOut">
              <a:rPr lang="en-US" smtClean="0"/>
              <a:t>12/24/23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60E59-1627-4404-ACC5-51C744AB0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677E230-58DD-43ED-96A1-552DDAB53532}" type="datetimeFigureOut">
              <a:rPr lang="en-US" smtClean="0"/>
              <a:pPr/>
              <a:t>12/24/23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41221E5-7225-48EB-A4EE-420E7BFCF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74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8669" y="1600200"/>
            <a:ext cx="8329031" cy="2680127"/>
          </a:xfrm>
          <a:noFill/>
          <a:effectLst>
            <a:softEdge rad="31750"/>
          </a:effectLst>
        </p:spPr>
        <p:txBody>
          <a:bodyPr anchor="b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8669" y="4344915"/>
            <a:ext cx="7516442" cy="111608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99025" y="6356351"/>
            <a:ext cx="121888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253C03-C60F-4FF5-BBBF-078D44B72E7D}" type="datetime1">
              <a:rPr lang="en-US" smtClean="0"/>
              <a:t>12/24/23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114708" y="6356351"/>
            <a:ext cx="397406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85571" y="6356351"/>
            <a:ext cx="60944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8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6D9D-9483-42E7-8CD7-15EDE1A4DDC4}" type="datetime1">
              <a:rPr lang="en-US" smtClean="0"/>
              <a:t>12/24/23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6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9612" y="685800"/>
            <a:ext cx="1787526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98613" y="685800"/>
            <a:ext cx="7848599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5F10-92B8-46C7-A107-1CF6EB1C2F18}" type="datetime1">
              <a:rPr lang="en-US" smtClean="0"/>
              <a:t>12/24/23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9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40BF0-453F-47A9-9012-5AED3B22E7A1}" type="datetime1">
              <a:rPr lang="en-US" smtClean="0"/>
              <a:t>12/24/23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2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2654064"/>
          </a:xfrm>
        </p:spPr>
        <p:txBody>
          <a:bodyPr anchor="b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F6906E3-B742-4986-90B6-990F07048832}" type="datetime1">
              <a:rPr lang="en-US" smtClean="0"/>
              <a:t>12/24/23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1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1651" y="1600200"/>
            <a:ext cx="4814586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372C-B131-4034-B61F-BCF761990A4F}" type="datetime1">
              <a:rPr lang="en-US" smtClean="0"/>
              <a:t>12/24/23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0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3436" y="1499616"/>
            <a:ext cx="4818888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3436" y="2514706"/>
            <a:ext cx="4814586" cy="365749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9524" y="1499616"/>
            <a:ext cx="4818888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9524" y="2514600"/>
            <a:ext cx="4818888" cy="365556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70B50-D705-4567-8892-606DA8DDC082}" type="datetime1">
              <a:rPr lang="en-US" smtClean="0"/>
              <a:t>12/24/23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5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93B8A-AC5E-448D-90F1-5F90DC8C0860}" type="datetime1">
              <a:rPr lang="en-US" smtClean="0"/>
              <a:t>12/24/23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7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D0D57-1DF2-4CE0-A88F-4398D994BF4C}" type="datetime1">
              <a:rPr lang="en-US" smtClean="0"/>
              <a:t>12/24/23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algn="r">
              <a:defRPr lang="en-US" smtClean="0"/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17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098"/>
            <a:ext cx="1218882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1598612" y="381000"/>
            <a:ext cx="3293422" cy="1371600"/>
          </a:xfr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white">
          <a:xfrm>
            <a:off x="1598612" y="1828800"/>
            <a:ext cx="3293422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2426" y="482600"/>
            <a:ext cx="6195986" cy="568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1A79-789F-42C6-A798-E2703A37BA23}" type="datetime1">
              <a:rPr lang="en-US" smtClean="0"/>
              <a:t>12/24/23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9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103812" y="0"/>
            <a:ext cx="632460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6718" y="381000"/>
            <a:ext cx="3293422" cy="1371600"/>
          </a:xfr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 bwMode="auto">
          <a:xfrm>
            <a:off x="5232426" y="482600"/>
            <a:ext cx="6043586" cy="5689600"/>
          </a:xfrm>
          <a:ln w="1905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16718" y="1828800"/>
            <a:ext cx="3293422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4BA6-2CAA-43FD-B6CB-325C80A91D3E}" type="datetime1">
              <a:rPr lang="en-US" smtClean="0"/>
              <a:t>12/24/23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3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80250" y="631609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0D141A01-0FF1-467E-B344-8F7D0706474A}" type="datetime1">
              <a:rPr lang="en-US" smtClean="0"/>
              <a:pPr/>
              <a:t>12/24/23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5933" y="631609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66796" y="631609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2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39" userDrawn="1">
          <p15:clr>
            <a:srgbClr val="F26B43"/>
          </p15:clr>
        </p15:guide>
        <p15:guide id="2" pos="1007" userDrawn="1">
          <p15:clr>
            <a:srgbClr val="F26B43"/>
          </p15:clr>
        </p15:guide>
        <p15:guide id="3" pos="71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Winter is Here … I Think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Remembering some fun times from past seasons. Looking forward to making new memories.</a:t>
            </a:r>
          </a:p>
        </p:txBody>
      </p:sp>
      <p:pic>
        <p:nvPicPr>
          <p:cNvPr id="5" name="Picture 4" descr="A red and white map with a white cross in the middle&#10;&#10;Description automatically generated">
            <a:extLst>
              <a:ext uri="{FF2B5EF4-FFF2-40B4-BE49-F238E27FC236}">
                <a16:creationId xmlns:a16="http://schemas.microsoft.com/office/drawing/2014/main" id="{16172FEB-ADA7-00BD-DD9A-1D6A02601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461" y="320246"/>
            <a:ext cx="35433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001BE-8C68-5CF1-ECF2-E5F6A1EFB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Sometimes They Had to Work For Their Fun</a:t>
            </a:r>
          </a:p>
        </p:txBody>
      </p:sp>
      <p:pic>
        <p:nvPicPr>
          <p:cNvPr id="4" name="Picture 3" descr="A group of people standing on a ski lift&#10;&#10;Description automatically generated">
            <a:extLst>
              <a:ext uri="{FF2B5EF4-FFF2-40B4-BE49-F238E27FC236}">
                <a16:creationId xmlns:a16="http://schemas.microsoft.com/office/drawing/2014/main" id="{130F8A92-14E5-4733-78FF-D0EEA8971D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7789" y="2440623"/>
            <a:ext cx="4284980" cy="3213735"/>
          </a:xfrm>
          <a:prstGeom prst="rect">
            <a:avLst/>
          </a:prstGeom>
        </p:spPr>
      </p:pic>
      <p:pic>
        <p:nvPicPr>
          <p:cNvPr id="6" name="Picture 5" descr="A group of people working on a ski lift&#10;&#10;Description automatically generated">
            <a:extLst>
              <a:ext uri="{FF2B5EF4-FFF2-40B4-BE49-F238E27FC236}">
                <a16:creationId xmlns:a16="http://schemas.microsoft.com/office/drawing/2014/main" id="{50B75F0E-82C7-581F-15EE-AE13AB3A82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4409" y="2420646"/>
            <a:ext cx="4222750" cy="3166745"/>
          </a:xfrm>
          <a:prstGeom prst="rect">
            <a:avLst/>
          </a:prstGeom>
        </p:spPr>
      </p:pic>
      <p:pic>
        <p:nvPicPr>
          <p:cNvPr id="8" name="Picture 7" descr="A group of people on a ski lift&#10;&#10;Description automatically generated">
            <a:extLst>
              <a:ext uri="{FF2B5EF4-FFF2-40B4-BE49-F238E27FC236}">
                <a16:creationId xmlns:a16="http://schemas.microsoft.com/office/drawing/2014/main" id="{2D120E30-5FBF-30FD-C534-728DB219E4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10539" y="2475650"/>
            <a:ext cx="4349750" cy="326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164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AB4B-E0E2-E39C-3DC2-BF0466A49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More Work …</a:t>
            </a:r>
          </a:p>
        </p:txBody>
      </p:sp>
      <p:pic>
        <p:nvPicPr>
          <p:cNvPr id="4" name="Content Placeholder 3" descr="A group of people in snow gear&#10;&#10;Description automatically generated">
            <a:extLst>
              <a:ext uri="{FF2B5EF4-FFF2-40B4-BE49-F238E27FC236}">
                <a16:creationId xmlns:a16="http://schemas.microsoft.com/office/drawing/2014/main" id="{74B6B9F1-80A1-E4F4-AF9C-B748BAE75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287" y="2076450"/>
            <a:ext cx="48133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7144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4FF51-88CC-8AC0-788F-6DC62930F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Then They Got to Really Play!</a:t>
            </a:r>
          </a:p>
        </p:txBody>
      </p:sp>
      <p:pic>
        <p:nvPicPr>
          <p:cNvPr id="4" name="Content Placeholder 3" descr="A person on a snowboard&#10;&#10;Description automatically generated">
            <a:extLst>
              <a:ext uri="{FF2B5EF4-FFF2-40B4-BE49-F238E27FC236}">
                <a16:creationId xmlns:a16="http://schemas.microsoft.com/office/drawing/2014/main" id="{108B3FF9-1AEB-BD2E-F178-99755030A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7343" y="2204269"/>
            <a:ext cx="4378937" cy="423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628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A433D-CC64-7D1B-F62B-B1FDC0E98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Let’s Not Forget MTR, Making Their Own Fun</a:t>
            </a:r>
          </a:p>
        </p:txBody>
      </p:sp>
      <p:pic>
        <p:nvPicPr>
          <p:cNvPr id="4" name="Content Placeholder 3" descr="A couple of people in the woods&#10;&#10;Description automatically generated">
            <a:extLst>
              <a:ext uri="{FF2B5EF4-FFF2-40B4-BE49-F238E27FC236}">
                <a16:creationId xmlns:a16="http://schemas.microsoft.com/office/drawing/2014/main" id="{1F5C51CC-284F-882B-31A9-9BB6EFAC9F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036" y="175260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817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FDAC3-C776-CC28-C888-8D5D2FE53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to Our Talented MTR Instructors!</a:t>
            </a:r>
          </a:p>
        </p:txBody>
      </p:sp>
      <p:pic>
        <p:nvPicPr>
          <p:cNvPr id="4" name="Content Placeholder 3" descr="A group of people on a red staircase&#10;&#10;Description automatically generated">
            <a:extLst>
              <a:ext uri="{FF2B5EF4-FFF2-40B4-BE49-F238E27FC236}">
                <a16:creationId xmlns:a16="http://schemas.microsoft.com/office/drawing/2014/main" id="{B10D1DD1-C342-DE08-C5B9-CD3E167BD8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012" y="2191608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7256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3288F-B84C-6FA6-A187-964DDFF83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How About Letting Our Hair Down and Just Being Ourselves?</a:t>
            </a:r>
          </a:p>
        </p:txBody>
      </p:sp>
      <p:pic>
        <p:nvPicPr>
          <p:cNvPr id="4" name="Content Placeholder 3" descr="Two men wearing scarves and sitting in a room&#10;&#10;Description automatically generated">
            <a:extLst>
              <a:ext uri="{FF2B5EF4-FFF2-40B4-BE49-F238E27FC236}">
                <a16:creationId xmlns:a16="http://schemas.microsoft.com/office/drawing/2014/main" id="{482F5923-5BEE-5B9A-7A11-6ACAEB63F5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58549" y="2197863"/>
            <a:ext cx="4230693" cy="37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063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03345-220C-62A2-52B8-86D0BD0CF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422400"/>
          </a:xfrm>
        </p:spPr>
        <p:txBody>
          <a:bodyPr>
            <a:normAutofit fontScale="90000"/>
          </a:bodyPr>
          <a:lstStyle/>
          <a:p>
            <a:r>
              <a:rPr lang="en-US" dirty="0"/>
              <a:t>So As We Bid Farewell to Seasons Past, Let’s Make Some New Friends, Experiences, Memories and Have Some Fun!</a:t>
            </a:r>
          </a:p>
        </p:txBody>
      </p:sp>
      <p:pic>
        <p:nvPicPr>
          <p:cNvPr id="4" name="Picture 3" descr="A person on skis on a snowy slope&#10;&#10;Description automatically generated">
            <a:extLst>
              <a:ext uri="{FF2B5EF4-FFF2-40B4-BE49-F238E27FC236}">
                <a16:creationId xmlns:a16="http://schemas.microsoft.com/office/drawing/2014/main" id="{2F4DFC84-AED0-D21C-129F-3BA929D0F3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45922" y="2362972"/>
            <a:ext cx="3932555" cy="2949575"/>
          </a:xfrm>
          <a:prstGeom prst="rect">
            <a:avLst/>
          </a:prstGeom>
        </p:spPr>
      </p:pic>
      <p:pic>
        <p:nvPicPr>
          <p:cNvPr id="5" name="Picture 4" descr="A person on a ladder with a backpack&#10;&#10;Description automatically generated">
            <a:extLst>
              <a:ext uri="{FF2B5EF4-FFF2-40B4-BE49-F238E27FC236}">
                <a16:creationId xmlns:a16="http://schemas.microsoft.com/office/drawing/2014/main" id="{1A09BC95-F2E5-3AC5-603D-5E35ECEC75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2" y="1871482"/>
            <a:ext cx="3137535" cy="390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96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F9712-B436-B39D-4FF9-1DF7647D8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Our Patrol Family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9167E-EA04-E334-159E-A0D5C8F8D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Looking forward to learning more</a:t>
            </a:r>
          </a:p>
          <a:p>
            <a:r>
              <a:rPr lang="en-US" dirty="0"/>
              <a:t>Helping those in need</a:t>
            </a:r>
          </a:p>
          <a:p>
            <a:r>
              <a:rPr lang="en-US" dirty="0"/>
              <a:t>Welcoming new members of our family</a:t>
            </a:r>
          </a:p>
          <a:p>
            <a:r>
              <a:rPr lang="en-US" dirty="0"/>
              <a:t>Creating new and stronger relationships as we support one another.</a:t>
            </a:r>
          </a:p>
          <a:p>
            <a:endParaRPr lang="en-US" dirty="0"/>
          </a:p>
          <a:p>
            <a:pPr algn="ctr"/>
            <a:r>
              <a:rPr lang="en-US" sz="3600" b="1" dirty="0"/>
              <a:t>Thank You!!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D4E78A-FB79-C399-F406-073A65FF1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12" y="57150"/>
            <a:ext cx="35433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895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6DB87-4F4C-F64D-6D33-D25B9FCD1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Ahhh</a:t>
            </a:r>
            <a:r>
              <a:rPr lang="en-US" dirty="0"/>
              <a:t>, Winter …</a:t>
            </a:r>
          </a:p>
        </p:txBody>
      </p:sp>
      <p:pic>
        <p:nvPicPr>
          <p:cNvPr id="4" name="Content Placeholder 3" descr="A snowmobile in front of a building&#10;&#10;Description automatically generated">
            <a:extLst>
              <a:ext uri="{FF2B5EF4-FFF2-40B4-BE49-F238E27FC236}">
                <a16:creationId xmlns:a16="http://schemas.microsoft.com/office/drawing/2014/main" id="{454CBD2F-7581-16E0-CF4A-DBF9C07D6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7" y="16573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to our Safety Teams</a:t>
            </a:r>
          </a:p>
        </p:txBody>
      </p:sp>
      <p:pic>
        <p:nvPicPr>
          <p:cNvPr id="2" name="Picture 1" descr="A group of people standing next to a tent&#10;&#10;Description automatically generated">
            <a:extLst>
              <a:ext uri="{FF2B5EF4-FFF2-40B4-BE49-F238E27FC236}">
                <a16:creationId xmlns:a16="http://schemas.microsoft.com/office/drawing/2014/main" id="{CA8D6FE0-FAC8-BB24-B173-3C4E1E57EB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12" y="1890885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984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74874-3B30-95CA-656A-E4480A558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Our Alumni Patrollers</a:t>
            </a:r>
          </a:p>
        </p:txBody>
      </p:sp>
      <p:pic>
        <p:nvPicPr>
          <p:cNvPr id="4" name="Content Placeholder 3" descr="A group of men sitting at a table&#10;&#10;Description automatically generated">
            <a:extLst>
              <a:ext uri="{FF2B5EF4-FFF2-40B4-BE49-F238E27FC236}">
                <a16:creationId xmlns:a16="http://schemas.microsoft.com/office/drawing/2014/main" id="{380662AB-D99F-7363-BBE8-ACE4FE8AC5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7" y="165735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989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076BF-365F-9FFB-6C58-265E854BD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Proud to Wear the Cross</a:t>
            </a:r>
          </a:p>
        </p:txBody>
      </p:sp>
      <p:pic>
        <p:nvPicPr>
          <p:cNvPr id="4" name="Content Placeholder 3" descr="A person pointing at a person wearing a red and black outfit&#10;&#10;Description automatically generated">
            <a:extLst>
              <a:ext uri="{FF2B5EF4-FFF2-40B4-BE49-F238E27FC236}">
                <a16:creationId xmlns:a16="http://schemas.microsoft.com/office/drawing/2014/main" id="{6899365F-B2B7-4145-EA22-102CB1FA60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1650" y="1742386"/>
            <a:ext cx="3657600" cy="4135228"/>
          </a:xfrm>
          <a:prstGeom prst="rect">
            <a:avLst/>
          </a:prstGeom>
        </p:spPr>
      </p:pic>
      <p:pic>
        <p:nvPicPr>
          <p:cNvPr id="5" name="Picture 4" descr="A person wearing a red hat&#10;&#10;Description automatically generated">
            <a:extLst>
              <a:ext uri="{FF2B5EF4-FFF2-40B4-BE49-F238E27FC236}">
                <a16:creationId xmlns:a16="http://schemas.microsoft.com/office/drawing/2014/main" id="{68B46DC6-852B-2AC1-22B2-65E0723198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2" y="1966269"/>
            <a:ext cx="4902200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497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8BE5F-DB9B-DB1B-7923-DCF5DFBCF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See, There is OEC Fun (Thanks, Steve!)</a:t>
            </a:r>
          </a:p>
        </p:txBody>
      </p:sp>
      <p:pic>
        <p:nvPicPr>
          <p:cNvPr id="4" name="Picture 3" descr="A person sitting on the floor with another person in his lap&#10;&#10;Description automatically generated">
            <a:extLst>
              <a:ext uri="{FF2B5EF4-FFF2-40B4-BE49-F238E27FC236}">
                <a16:creationId xmlns:a16="http://schemas.microsoft.com/office/drawing/2014/main" id="{77269B04-73B0-DF86-26E1-9557E7FE29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7097" y="2440057"/>
            <a:ext cx="3906520" cy="2929890"/>
          </a:xfrm>
          <a:prstGeom prst="rect">
            <a:avLst/>
          </a:prstGeom>
        </p:spPr>
      </p:pic>
      <p:pic>
        <p:nvPicPr>
          <p:cNvPr id="5" name="Picture 4" descr="A person lying on the ground with a bandana on his head&#10;&#10;Description automatically generated">
            <a:extLst>
              <a:ext uri="{FF2B5EF4-FFF2-40B4-BE49-F238E27FC236}">
                <a16:creationId xmlns:a16="http://schemas.microsoft.com/office/drawing/2014/main" id="{0DC40B74-FA9F-B3B7-8DDE-86D450E02D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1449" y="2399348"/>
            <a:ext cx="3899535" cy="292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874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7A47E-A04C-C1BE-1D34-1E21A0233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 OEC Outside …</a:t>
            </a:r>
          </a:p>
        </p:txBody>
      </p:sp>
      <p:pic>
        <p:nvPicPr>
          <p:cNvPr id="4" name="Content Placeholder 3" descr="A group of people wearing red and black ski jackets outside a house&#10;&#10;Description automatically generated">
            <a:extLst>
              <a:ext uri="{FF2B5EF4-FFF2-40B4-BE49-F238E27FC236}">
                <a16:creationId xmlns:a16="http://schemas.microsoft.com/office/drawing/2014/main" id="{60CB3374-3577-EAF2-6BDF-ED902547F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436" y="2001794"/>
            <a:ext cx="5002955" cy="3752216"/>
          </a:xfrm>
          <a:prstGeom prst="rect">
            <a:avLst/>
          </a:prstGeom>
        </p:spPr>
      </p:pic>
      <p:pic>
        <p:nvPicPr>
          <p:cNvPr id="5" name="Picture 4" descr="A group of people in red and black uniforms on a snowy hill&#10;&#10;Description automatically generated">
            <a:extLst>
              <a:ext uri="{FF2B5EF4-FFF2-40B4-BE49-F238E27FC236}">
                <a16:creationId xmlns:a16="http://schemas.microsoft.com/office/drawing/2014/main" id="{18F8611E-4EE3-D2ED-530E-DFB86E7F13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378" y="2057399"/>
            <a:ext cx="5002753" cy="375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818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B0A80-D1BA-3ACA-F7D9-2A235C0B0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How About OET Fun?</a:t>
            </a:r>
          </a:p>
        </p:txBody>
      </p:sp>
      <p:pic>
        <p:nvPicPr>
          <p:cNvPr id="4" name="Content Placeholder 3" descr="A group of people posing for a photo in the snow&#10;&#10;Description automatically generated">
            <a:extLst>
              <a:ext uri="{FF2B5EF4-FFF2-40B4-BE49-F238E27FC236}">
                <a16:creationId xmlns:a16="http://schemas.microsoft.com/office/drawing/2014/main" id="{4E56AFFE-83E6-EB58-CC3C-A333784DDB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612" y="175260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130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1075E-827A-4F2B-DD19-DAED8BA25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Let’s Not Forget Senior OET Fun</a:t>
            </a:r>
          </a:p>
        </p:txBody>
      </p:sp>
      <p:pic>
        <p:nvPicPr>
          <p:cNvPr id="6" name="Picture 5" descr="A person wearing ski goggles and a helmet&#10;&#10;Description automatically generated">
            <a:extLst>
              <a:ext uri="{FF2B5EF4-FFF2-40B4-BE49-F238E27FC236}">
                <a16:creationId xmlns:a16="http://schemas.microsoft.com/office/drawing/2014/main" id="{9F07D28B-9D6A-EDBD-86ED-A5CE625F01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7329" y="2266950"/>
            <a:ext cx="4114165" cy="308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586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nowflakes design templat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nowflakes design slides.potx" id="{DEE1F0AD-706A-4F4C-823D-ADFE5851E3EA}" vid="{52425298-8660-4232-B133-1A88C14B38E6}"/>
    </a:ext>
  </a:extLst>
</a:theme>
</file>

<file path=ppt/theme/theme2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915ED37-D514-41C3-9B3C-B262145D17B7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E783485-1103-4BBC-98A1-D39A248154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853CD7-B1C6-4FDD-B6D0-92A83B857D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Snowflakes design template</Template>
  <TotalTime>35</TotalTime>
  <Words>175</Words>
  <Application>Microsoft Macintosh PowerPoint</Application>
  <PresentationFormat>Custom</PresentationFormat>
  <Paragraphs>25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Century Gothic</vt:lpstr>
      <vt:lpstr>Euphemia</vt:lpstr>
      <vt:lpstr>Snowflakes design template</vt:lpstr>
      <vt:lpstr>Winter is Here … I Think</vt:lpstr>
      <vt:lpstr>Ahhh, Winter …</vt:lpstr>
      <vt:lpstr>Thanks to our Safety Teams</vt:lpstr>
      <vt:lpstr>And Our Alumni Patrollers</vt:lpstr>
      <vt:lpstr>Proud to Wear the Cross</vt:lpstr>
      <vt:lpstr>Let’s See, There is OEC Fun (Thanks, Steve!)</vt:lpstr>
      <vt:lpstr>Even OEC Outside …</vt:lpstr>
      <vt:lpstr>And How About OET Fun?</vt:lpstr>
      <vt:lpstr>And Let’s Not Forget Senior OET Fun</vt:lpstr>
      <vt:lpstr>Sometimes They Had to Work For Their Fun</vt:lpstr>
      <vt:lpstr>And More Work …</vt:lpstr>
      <vt:lpstr>But Then They Got to Really Play!</vt:lpstr>
      <vt:lpstr>And Let’s Not Forget MTR, Making Their Own Fun</vt:lpstr>
      <vt:lpstr>Thanks to Our Talented MTR Instructors!</vt:lpstr>
      <vt:lpstr>And How About Letting Our Hair Down and Just Being Ourselves?</vt:lpstr>
      <vt:lpstr>So As We Bid Farewell to Seasons Past, Let’s Make Some New Friends, Experiences, Memories and Have Some Fun!</vt:lpstr>
      <vt:lpstr>To Our Patrol Family 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Winter is Here … I Think</dc:title>
  <dc:creator>Gordon Mudge</dc:creator>
  <cp:lastModifiedBy>Gordon Mudge</cp:lastModifiedBy>
  <cp:revision>2</cp:revision>
  <dcterms:created xsi:type="dcterms:W3CDTF">2023-12-24T20:46:20Z</dcterms:created>
  <dcterms:modified xsi:type="dcterms:W3CDTF">2023-12-24T21:21:31Z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74067300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